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E_A8233FF6.xml" ContentType="application/vnd.ms-powerpoint.comments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320" r:id="rId5"/>
    <p:sldId id="321" r:id="rId6"/>
    <p:sldId id="318" r:id="rId7"/>
    <p:sldId id="322" r:id="rId8"/>
    <p:sldId id="316" r:id="rId9"/>
    <p:sldId id="307" r:id="rId10"/>
    <p:sldId id="317" r:id="rId11"/>
    <p:sldId id="270" r:id="rId12"/>
    <p:sldId id="323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E0ECC16-C403-7467-3D7C-71A794D65D7D}" name="Alef Souza" initials="AS" userId="S::asouza@ttrends.com.br::69a8dfc6-5f22-4bbc-8adf-69e41ea1f42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505A"/>
    <a:srgbClr val="000000"/>
    <a:srgbClr val="4472C4"/>
    <a:srgbClr val="CA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5" autoAdjust="0"/>
    <p:restoredTop sz="94624"/>
  </p:normalViewPr>
  <p:slideViewPr>
    <p:cSldViewPr snapToGrid="0">
      <p:cViewPr varScale="1">
        <p:scale>
          <a:sx n="106" d="100"/>
          <a:sy n="106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omments/modernComment_10E_A8233FF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E0473DA-6B63-4CB4-B3ED-2E2C95ABEBA4}" authorId="{4E0ECC16-C403-7467-3D7C-71A794D65D7D}" created="2023-09-18T20:17:58.88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20882422" sldId="270"/>
      <ac:grpSpMk id="4" creationId="{007B7AFC-ED4A-C3B3-0364-8074FBA94898}"/>
    </ac:deMkLst>
    <p188:txBody>
      <a:bodyPr/>
      <a:lstStyle/>
      <a:p>
        <a:r>
          <a:rPr lang="pt-BR"/>
          <a:t>Insira o link de suas redes aqui.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2D17E-0A4C-440C-9147-17754FDA1F92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371BC-3875-40D4-B853-A9D2F06EAD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7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488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024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06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371BC-3875-40D4-B853-A9D2F06EADF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024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4975"/>
            <a:ext cx="9144000" cy="1804988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3826"/>
            <a:ext cx="9144000" cy="4460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4787900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4787900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4787900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A4DFDC96-A3D0-5832-1186-E5CB7C7888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97455" y="1248832"/>
            <a:ext cx="1358637" cy="135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8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Slide de Títul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6850"/>
            <a:ext cx="8312458" cy="2043113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4350544"/>
            <a:ext cx="3411984" cy="800099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8D1D7B7F-7D07-B199-F128-CF11E3C0629E}"/>
              </a:ext>
            </a:extLst>
          </p:cNvPr>
          <p:cNvSpPr txBox="1">
            <a:spLocks/>
          </p:cNvSpPr>
          <p:nvPr userDrawn="1"/>
        </p:nvSpPr>
        <p:spPr>
          <a:xfrm>
            <a:off x="1523999" y="3985419"/>
            <a:ext cx="543877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i="1" dirty="0">
                <a:solidFill>
                  <a:srgbClr val="F7505A"/>
                </a:solidFill>
              </a:rPr>
              <a:t>{ </a:t>
            </a:r>
            <a:r>
              <a:rPr lang="pt-BR" sz="1600" b="1" i="1" dirty="0">
                <a:solidFill>
                  <a:schemeClr val="bg1"/>
                </a:solidFill>
              </a:rPr>
              <a:t>Palestrante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3B6D641-F39F-FC09-AD5A-A19A9DF970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82551" y="1407692"/>
            <a:ext cx="1358637" cy="1358637"/>
          </a:xfrm>
          <a:prstGeom prst="rect">
            <a:avLst/>
          </a:prstGeom>
        </p:spPr>
      </p:pic>
      <p:pic>
        <p:nvPicPr>
          <p:cNvPr id="13" name="Imagem 12" descr="Uma imagem contendo quarto, cena, placa, em pé&#10;&#10;Descrição gerada automaticamente">
            <a:extLst>
              <a:ext uri="{FF2B5EF4-FFF2-40B4-BE49-F238E27FC236}">
                <a16:creationId xmlns:a16="http://schemas.microsoft.com/office/drawing/2014/main" id="{FA2A4D3D-DE65-50C9-85E1-F15D7CB375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1188" y="4868841"/>
            <a:ext cx="900362" cy="90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4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 b="1">
                <a:latin typeface="Arial Nova" panose="020B05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7889D2-0E88-508B-18D2-0213AB2CEF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59CAA6-FEF1-5821-864B-2CCB0238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5921344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BB4DAC-BA7B-2A0C-AB7B-1C0F6D7C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4044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EBB02-85CC-D134-64D5-0EEDC8732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solidFill>
                  <a:schemeClr val="tx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B7BF2C-56F1-D423-BF92-17BAC789E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ova" panose="020B05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276D25C2-6998-E029-1EC0-6834E430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7E43CCFC-D2D3-DB8C-1142-21CC784D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7300" y="5921344"/>
            <a:ext cx="20574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C0501D3E-FABA-EBB1-F106-226957F4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5921344"/>
            <a:ext cx="1371600" cy="365125"/>
          </a:xfrm>
        </p:spPr>
        <p:txBody>
          <a:bodyPr/>
          <a:lstStyle>
            <a:lvl1pPr>
              <a:defRPr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02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2148C-5FD5-8D04-DF52-0B901698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D1A90-FFC4-A131-9FF8-A4EF81F5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EA5A00-5C95-798F-AC1C-500770EB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1F1AD8-F31A-8ED6-1DCB-1F619FB2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99FFCC-FDA4-E12C-C043-9C25EC13B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30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26DC9-42F1-0E1A-4BDC-EA07204E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65626"/>
            <a:ext cx="10515600" cy="736199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9F03A-4A6F-047E-C721-8245DEC3D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E03B9B-8428-071D-6BA2-54EF865118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550981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AA6B1D-2B0F-8DBD-EA88-58A0EB4A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509811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408A9-A228-4049-B40C-1D3A6909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50981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0D72194-6894-74DA-5288-00629C01708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73304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9992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826DC9-42F1-0E1A-4BDC-EA07204E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65626"/>
            <a:ext cx="10515600" cy="736199"/>
          </a:xfrm>
        </p:spPr>
        <p:txBody>
          <a:bodyPr anchor="b">
            <a:normAutofit/>
          </a:bodyPr>
          <a:lstStyle>
            <a:lvl1pPr>
              <a:defRPr sz="36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9F03A-4A6F-047E-C721-8245DEC3D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E03B9B-8428-071D-6BA2-54EF86511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AA6B1D-2B0F-8DBD-EA88-58A0EB4A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B408A9-A228-4049-B40C-1D3A6909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90D72194-6894-74DA-5288-00629C01708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73304" y="2266164"/>
            <a:ext cx="4974146" cy="26900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218619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386D2-0557-6955-D54D-27727C593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403351"/>
          </a:xfrm>
        </p:spPr>
        <p:txBody>
          <a:bodyPr anchor="b"/>
          <a:lstStyle>
            <a:lvl1pPr>
              <a:defRPr sz="3200"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CCAC28-6D2B-A20E-0EA9-E2D18DFBB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35083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59F239-3A28-CB59-372F-906151689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1275"/>
            <a:ext cx="3932237" cy="19145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6AF1EA-415C-FB9E-8C2C-D76A3B648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C5720-73C0-40F0-BCD8-607D2ED0760F}" type="datetimeFigureOut">
              <a:rPr lang="pt-BR" smtClean="0"/>
              <a:t>02/10/2023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437D1C-2640-BC58-F805-EA131476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ABFC71-996A-A4D6-72F3-7FBCC674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6E2FC-EA92-4381-B530-60868151A94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56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E94F9CD-AAE7-82FC-9048-A0AE959C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891DCA-B952-516B-B4D2-CDDC96C1B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908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F5B4F0-90E4-E25F-91C5-99367C8E5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48688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fld id="{B1CC5720-73C0-40F0-BCD8-607D2ED0760F}" type="datetimeFigureOut">
              <a:rPr lang="pt-BR" smtClean="0"/>
              <a:pPr/>
              <a:t>02/10/2023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7263D1-9A90-355E-4369-44EEBBD83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486886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3B777B-2DD4-C305-23ED-6DC01FEB4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48688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</a:defRPr>
            </a:lvl1pPr>
          </a:lstStyle>
          <a:p>
            <a:fld id="{9386E2FC-EA92-4381-B530-60868151A94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08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5" r:id="rId3"/>
    <p:sldLayoutId id="2147483660" r:id="rId4"/>
    <p:sldLayoutId id="2147483650" r:id="rId5"/>
    <p:sldLayoutId id="2147483651" r:id="rId6"/>
    <p:sldLayoutId id="2147483667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twitter.com/embarcaderobr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instagram.com/embarcaderobrasil/" TargetMode="External"/><Relationship Id="rId12" Type="http://schemas.openxmlformats.org/officeDocument/2006/relationships/image" Target="../media/image25.svg"/><Relationship Id="rId2" Type="http://schemas.microsoft.com/office/2018/10/relationships/comments" Target="../comments/modernComment_10E_A8233FF6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7.svg"/><Relationship Id="rId10" Type="http://schemas.openxmlformats.org/officeDocument/2006/relationships/hyperlink" Target="https://www.linkedin.com/company/embarcaderobr/" TargetMode="External"/><Relationship Id="rId4" Type="http://schemas.openxmlformats.org/officeDocument/2006/relationships/hyperlink" Target="https://www.facebook.com/EmbarcaderoBR/?locale=pt_BR" TargetMode="External"/><Relationship Id="rId9" Type="http://schemas.openxmlformats.org/officeDocument/2006/relationships/image" Target="../media/image23.sv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D837F2A-0CA5-4754-9DBF-1D0ABD984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Integração com ChatGPT utilizando Horse e FMX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2E35B63-B986-91BC-76ED-03FB1DBC2A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Igor Queirantes</a:t>
            </a:r>
          </a:p>
        </p:txBody>
      </p:sp>
    </p:spTree>
    <p:extLst>
      <p:ext uri="{BB962C8B-B14F-4D97-AF65-F5344CB8AC3E}">
        <p14:creationId xmlns:p14="http://schemas.microsoft.com/office/powerpoint/2010/main" val="65233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ECDA0-94A5-F7CC-306A-CBD9E26E1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275" y="814372"/>
            <a:ext cx="5695026" cy="1804988"/>
          </a:xfrm>
        </p:spPr>
        <p:txBody>
          <a:bodyPr>
            <a:normAutofit fontScale="90000"/>
          </a:bodyPr>
          <a:lstStyle/>
          <a:p>
            <a:r>
              <a:rPr lang="pt-BR" dirty="0"/>
              <a:t>Integração com ChatGPT utilizando Horse e FMX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60B5C3E-9584-576A-15BB-BEE37A3A7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57" y="1445889"/>
            <a:ext cx="1256086" cy="120898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553523A-84F6-22D5-E68D-2494782AF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54" y="1506717"/>
            <a:ext cx="1606953" cy="108732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EED2B53-129D-8BFB-40DF-E5CD53935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88" y="2654872"/>
            <a:ext cx="5507600" cy="289149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B6694E7-2591-CA98-E2D7-FE7EAE63B7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057" y="2778797"/>
            <a:ext cx="1300405" cy="13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9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7991FF7D-193D-F619-9A59-4D8955BEF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3173"/>
            <a:ext cx="9144000" cy="1655762"/>
          </a:xfrm>
        </p:spPr>
        <p:txBody>
          <a:bodyPr/>
          <a:lstStyle/>
          <a:p>
            <a:r>
              <a:rPr lang="pt-BR" dirty="0"/>
              <a:t>Igor Queirantes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27F89273-B30E-2B88-1562-4A62DD419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871011"/>
            <a:ext cx="5872681" cy="1655762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cs typeface="Archivo" pitchFamily="2" charset="0"/>
              </a:rPr>
              <a:t>Informática para Internet na ETEC de Fernandópolis;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  <a:cs typeface="Archivo" pitchFamily="2" charset="0"/>
              </a:rPr>
              <a:t>Análise e Desenvolvimento de Sistemas na UNIP;</a:t>
            </a: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  <a:p>
            <a:pPr marL="285750" indent="-285750" algn="l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6F32F12-C837-EB7B-B470-855EA5BA0AAB}"/>
              </a:ext>
            </a:extLst>
          </p:cNvPr>
          <p:cNvSpPr txBox="1">
            <a:spLocks/>
          </p:cNvSpPr>
          <p:nvPr/>
        </p:nvSpPr>
        <p:spPr>
          <a:xfrm>
            <a:off x="6297296" y="4834714"/>
            <a:ext cx="4678456" cy="1107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endParaRPr lang="pt-BR" sz="1400" dirty="0">
              <a:solidFill>
                <a:schemeClr val="tx1"/>
              </a:solidFill>
              <a:cs typeface="Archivo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B51BB32-C9E2-3CCA-8EA0-476EBC0EB8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53" y="785250"/>
            <a:ext cx="3446369" cy="460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9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Fiorilli Software – Assistência e consultoria municipal">
            <a:extLst>
              <a:ext uri="{FF2B5EF4-FFF2-40B4-BE49-F238E27FC236}">
                <a16:creationId xmlns:a16="http://schemas.microsoft.com/office/drawing/2014/main" id="{2AAB08D2-CD5F-E18C-CC94-3A32AC13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4" r="4" b="18765"/>
          <a:stretch/>
        </p:blipFill>
        <p:spPr bwMode="auto">
          <a:xfrm>
            <a:off x="20" y="10"/>
            <a:ext cx="12191980" cy="446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4059936"/>
            <a:ext cx="9271996" cy="67940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566928" y="4131606"/>
            <a:ext cx="8557193" cy="5360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Fiorilli S/C Software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566928" y="4956314"/>
            <a:ext cx="11058144" cy="180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Atuando há mais de 48 anos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Uma das maiores empresas do Brasil no desenvolvimento de softwares de gestão pública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Presentes em mais de 1000 municípios facilitando a rotina de mais de 2500 </a:t>
            </a:r>
            <a:r>
              <a:rPr lang="pt-B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orgãos</a:t>
            </a:r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 públicos</a:t>
            </a:r>
          </a:p>
          <a:p>
            <a:r>
              <a:rPr lang="pt-BR" sz="2000" dirty="0">
                <a:latin typeface="Segoe UI" panose="020B0502040204020203" pitchFamily="34" charset="0"/>
                <a:cs typeface="Segoe UI" panose="020B0502040204020203" pitchFamily="34" charset="0"/>
              </a:rPr>
              <a:t>Líder de mercado, é a empresa que mais cresce em seu segmento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ABAAC2B-F204-21D3-1E8F-3EF54009D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53" y="1023801"/>
            <a:ext cx="4977161" cy="903429"/>
          </a:xfrm>
        </p:spPr>
        <p:txBody>
          <a:bodyPr>
            <a:noAutofit/>
          </a:bodyPr>
          <a:lstStyle/>
          <a:p>
            <a:pPr algn="l"/>
            <a:r>
              <a:rPr lang="pt-BR" sz="3200" dirty="0">
                <a:solidFill>
                  <a:schemeClr val="tx1"/>
                </a:solidFill>
                <a:cs typeface="Archivo" pitchFamily="2" charset="0"/>
              </a:rPr>
              <a:t>Vamos começar pelo começo...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1676906-58F4-DF34-8EF7-3D1006C33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053" y="2148028"/>
            <a:ext cx="4977161" cy="1356386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solidFill>
                  <a:schemeClr val="tx1"/>
                </a:solidFill>
                <a:cs typeface="Archivo" pitchFamily="2" charset="0"/>
              </a:rPr>
              <a:t>O que é uma IA (Inteligência Artificial)?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D888D6-A4E9-2043-B4D6-33774584D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3801"/>
            <a:ext cx="6095848" cy="38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31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E8FE5E4-0D37-56D0-2C46-AA3688A62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6248" y="1023802"/>
            <a:ext cx="9759504" cy="522754"/>
          </a:xfrm>
        </p:spPr>
        <p:txBody>
          <a:bodyPr>
            <a:noAutofit/>
          </a:bodyPr>
          <a:lstStyle/>
          <a:p>
            <a:pPr algn="l"/>
            <a:r>
              <a:rPr lang="pt-BR" sz="3200" dirty="0">
                <a:cs typeface="Archivo" pitchFamily="2" charset="0"/>
              </a:rPr>
              <a:t>Demonstrando models e site da </a:t>
            </a:r>
            <a:r>
              <a:rPr lang="pt-BR" sz="3200" dirty="0" err="1">
                <a:cs typeface="Archivo" pitchFamily="2" charset="0"/>
              </a:rPr>
              <a:t>OpenAI</a:t>
            </a:r>
            <a:endParaRPr lang="pt-BR" sz="3200" dirty="0">
              <a:solidFill>
                <a:schemeClr val="tx1"/>
              </a:solidFill>
              <a:cs typeface="Archivo" pitchFamily="2" charset="0"/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27F89273-B30E-2B88-1562-4A62DD419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6248" y="1796239"/>
            <a:ext cx="4678456" cy="707264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2000" dirty="0">
                <a:solidFill>
                  <a:schemeClr val="tx1"/>
                </a:solidFill>
                <a:cs typeface="Archivo" pitchFamily="2" charset="0"/>
              </a:rPr>
              <a:t>Model utilizado: </a:t>
            </a:r>
            <a:r>
              <a:rPr lang="pt-BR" sz="2000" dirty="0">
                <a:solidFill>
                  <a:srgbClr val="FFC000"/>
                </a:solidFill>
                <a:cs typeface="Archivo" pitchFamily="2" charset="0"/>
              </a:rPr>
              <a:t>gpt-3.5-turbo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884C05-91E4-6B07-08FE-311D9AEB6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92" y="2149871"/>
            <a:ext cx="6140388" cy="19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4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áfico 20">
            <a:extLst>
              <a:ext uri="{FF2B5EF4-FFF2-40B4-BE49-F238E27FC236}">
                <a16:creationId xmlns:a16="http://schemas.microsoft.com/office/drawing/2014/main" id="{EDD43F3E-A222-38EB-C155-96F64AC66A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-31373"/>
            <a:ext cx="12192000" cy="284679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6716D39-F563-C430-D05B-E93BA52E64B9}"/>
              </a:ext>
            </a:extLst>
          </p:cNvPr>
          <p:cNvSpPr txBox="1"/>
          <p:nvPr/>
        </p:nvSpPr>
        <p:spPr>
          <a:xfrm>
            <a:off x="729448" y="1271529"/>
            <a:ext cx="10733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0000"/>
                </a:solidFill>
              </a:rPr>
              <a:t>Dúvidas?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06944E-5C65-44DB-8060-E4EE93A39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02" y="1917860"/>
            <a:ext cx="5064794" cy="389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62998"/>
      </p:ext>
    </p:extLst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3">
            <a:extLst>
              <a:ext uri="{FF2B5EF4-FFF2-40B4-BE49-F238E27FC236}">
                <a16:creationId xmlns:a16="http://schemas.microsoft.com/office/drawing/2014/main" id="{9E8DA76E-1043-67AE-4DED-AB2090A31175}"/>
              </a:ext>
            </a:extLst>
          </p:cNvPr>
          <p:cNvSpPr txBox="1">
            <a:spLocks/>
          </p:cNvSpPr>
          <p:nvPr/>
        </p:nvSpPr>
        <p:spPr>
          <a:xfrm>
            <a:off x="6345708" y="2774579"/>
            <a:ext cx="4150077" cy="22838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4800" dirty="0">
                <a:latin typeface="Archivo SemiBold" pitchFamily="2" charset="0"/>
                <a:cs typeface="Archivo SemiBold" pitchFamily="2" charset="0"/>
              </a:rPr>
              <a:t>Embarcadero </a:t>
            </a:r>
            <a:r>
              <a:rPr lang="pt-BR" sz="4800" dirty="0" err="1">
                <a:latin typeface="Archivo SemiBold" pitchFamily="2" charset="0"/>
                <a:cs typeface="Archivo SemiBold" pitchFamily="2" charset="0"/>
              </a:rPr>
              <a:t>Conference</a:t>
            </a:r>
            <a:r>
              <a:rPr lang="pt-BR" sz="4800" dirty="0">
                <a:latin typeface="Archivo SemiBold" pitchFamily="2" charset="0"/>
                <a:cs typeface="Archivo SemiBold" pitchFamily="2" charset="0"/>
              </a:rPr>
              <a:t> </a:t>
            </a:r>
            <a:r>
              <a:rPr lang="pt-BR" sz="4800" dirty="0">
                <a:latin typeface="Archivo Thin" pitchFamily="2" charset="0"/>
                <a:cs typeface="Archivo Thin" pitchFamily="2" charset="0"/>
              </a:rPr>
              <a:t>2023</a:t>
            </a:r>
          </a:p>
        </p:txBody>
      </p:sp>
      <p:pic>
        <p:nvPicPr>
          <p:cNvPr id="9" name="Imagem 8" descr="Uma imagem contendo quarto, cena, placa, em pé&#10;&#10;Descrição gerada automaticamente">
            <a:extLst>
              <a:ext uri="{FF2B5EF4-FFF2-40B4-BE49-F238E27FC236}">
                <a16:creationId xmlns:a16="http://schemas.microsoft.com/office/drawing/2014/main" id="{651C2ABF-CBB7-A883-1427-989582EB86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1572" y="1188892"/>
            <a:ext cx="1390100" cy="13901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73CD14E-F418-7E48-2A31-0A8D9A633FAE}"/>
              </a:ext>
            </a:extLst>
          </p:cNvPr>
          <p:cNvSpPr txBox="1"/>
          <p:nvPr/>
        </p:nvSpPr>
        <p:spPr>
          <a:xfrm>
            <a:off x="1755719" y="4707953"/>
            <a:ext cx="4086218" cy="6994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u="sng" dirty="0">
                <a:latin typeface="Archivo" pitchFamily="2" charset="0"/>
                <a:cs typeface="Archivo" pitchFamily="2" charset="0"/>
              </a:rPr>
              <a:t>igorqueirantes0@gmail.com</a:t>
            </a:r>
            <a:endParaRPr lang="pt-BR" sz="1400" b="0" i="0" u="sng" dirty="0">
              <a:effectLst/>
              <a:latin typeface="Archivo" pitchFamily="2" charset="0"/>
              <a:cs typeface="Archivo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b="0" i="0" dirty="0">
                <a:effectLst/>
                <a:latin typeface="Archivo" pitchFamily="2" charset="0"/>
                <a:cs typeface="Archivo" pitchFamily="2" charset="0"/>
              </a:rPr>
              <a:t>(17) 98131-7406</a:t>
            </a:r>
            <a:endParaRPr lang="pt-BR" sz="1400" dirty="0">
              <a:latin typeface="Archivo" pitchFamily="2" charset="0"/>
              <a:cs typeface="Archivo" pitchFamily="2" charset="0"/>
            </a:endParaRPr>
          </a:p>
        </p:txBody>
      </p:sp>
      <p:pic>
        <p:nvPicPr>
          <p:cNvPr id="12" name="Gráfico 11">
            <a:hlinkClick r:id="rId4"/>
            <a:extLst>
              <a:ext uri="{FF2B5EF4-FFF2-40B4-BE49-F238E27FC236}">
                <a16:creationId xmlns:a16="http://schemas.microsoft.com/office/drawing/2014/main" id="{65817711-C07F-842E-1812-1D4C3006A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8711" y="4427010"/>
            <a:ext cx="102160" cy="185746"/>
          </a:xfrm>
          <a:prstGeom prst="rect">
            <a:avLst/>
          </a:prstGeom>
        </p:spPr>
      </p:pic>
      <p:pic>
        <p:nvPicPr>
          <p:cNvPr id="14" name="Gráfico 13">
            <a:hlinkClick r:id="rId7"/>
            <a:extLst>
              <a:ext uri="{FF2B5EF4-FFF2-40B4-BE49-F238E27FC236}">
                <a16:creationId xmlns:a16="http://schemas.microsoft.com/office/drawing/2014/main" id="{11134527-9B61-3DBA-BC4E-FBD84ED8E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00847" y="4428910"/>
            <a:ext cx="195217" cy="195217"/>
          </a:xfrm>
          <a:prstGeom prst="rect">
            <a:avLst/>
          </a:prstGeom>
        </p:spPr>
      </p:pic>
      <p:pic>
        <p:nvPicPr>
          <p:cNvPr id="16" name="Gráfico 15">
            <a:hlinkClick r:id="rId10"/>
            <a:extLst>
              <a:ext uri="{FF2B5EF4-FFF2-40B4-BE49-F238E27FC236}">
                <a16:creationId xmlns:a16="http://schemas.microsoft.com/office/drawing/2014/main" id="{C8A8C643-DC31-A1E1-CC8C-34E255751F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35089" y="4427011"/>
            <a:ext cx="206259" cy="198893"/>
          </a:xfrm>
          <a:prstGeom prst="rect">
            <a:avLst/>
          </a:prstGeom>
        </p:spPr>
      </p:pic>
      <p:pic>
        <p:nvPicPr>
          <p:cNvPr id="20" name="Gráfico 19">
            <a:hlinkClick r:id="rId13"/>
            <a:extLst>
              <a:ext uri="{FF2B5EF4-FFF2-40B4-BE49-F238E27FC236}">
                <a16:creationId xmlns:a16="http://schemas.microsoft.com/office/drawing/2014/main" id="{0337FEDE-3E8D-E5E9-440C-080EF98C6F4C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85348" y="4440283"/>
            <a:ext cx="225210" cy="183845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E7078895-3F0F-A359-7753-E1200D34CEBB}"/>
              </a:ext>
            </a:extLst>
          </p:cNvPr>
          <p:cNvSpPr txBox="1">
            <a:spLocks/>
          </p:cNvSpPr>
          <p:nvPr/>
        </p:nvSpPr>
        <p:spPr>
          <a:xfrm>
            <a:off x="1755719" y="2937631"/>
            <a:ext cx="3198686" cy="5156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sz="2000" b="1" dirty="0">
                <a:latin typeface="Archivo" pitchFamily="2" charset="0"/>
                <a:cs typeface="Archivo" pitchFamily="2" charset="0"/>
              </a:rPr>
              <a:t>Igor Queirantes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FCF252C6-F48C-BA6F-5A05-5B706C3A7E95}"/>
              </a:ext>
            </a:extLst>
          </p:cNvPr>
          <p:cNvSpPr txBox="1">
            <a:spLocks/>
          </p:cNvSpPr>
          <p:nvPr/>
        </p:nvSpPr>
        <p:spPr>
          <a:xfrm>
            <a:off x="1755719" y="3429000"/>
            <a:ext cx="4064000" cy="699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 sz="1200" b="1" i="1" dirty="0">
                <a:solidFill>
                  <a:srgbClr val="F7505A"/>
                </a:solidFill>
                <a:effectLst/>
              </a:rPr>
              <a:t>{ </a:t>
            </a:r>
            <a:r>
              <a:rPr lang="pt-BR" sz="1200" b="0" i="0" dirty="0">
                <a:solidFill>
                  <a:schemeClr val="tx1"/>
                </a:solidFill>
                <a:effectLst/>
              </a:rPr>
              <a:t>Cursando Análise e Desenvolvimento de Sistemas pela UNIP, programador Delphi há 3 anos e desenvolvedor na Fiorilli Software.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6E5FC3-1FF0-6832-96F6-0652830329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711" y="1333178"/>
            <a:ext cx="1201272" cy="160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82422"/>
      </p:ext>
    </p:extLst>
  </p:cSld>
  <p:clrMapOvr>
    <a:masterClrMapping/>
  </p:clrMapOvr>
  <p:transition spd="slow">
    <p:push dir="r"/>
  </p:transition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FABAAC2B-F204-21D3-1E8F-3EF54009D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053" y="1087543"/>
            <a:ext cx="4977161" cy="1060485"/>
          </a:xfrm>
        </p:spPr>
        <p:txBody>
          <a:bodyPr>
            <a:noAutofit/>
          </a:bodyPr>
          <a:lstStyle/>
          <a:p>
            <a:pPr algn="l"/>
            <a:r>
              <a:rPr lang="pt-BR" sz="4000">
                <a:latin typeface="Arial Nova"/>
                <a:cs typeface="Archivo" pitchFamily="2" charset="0"/>
              </a:rPr>
              <a:t>O que você achou da palestra?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A1676906-58F4-DF34-8EF7-3D1006C33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053" y="2148028"/>
            <a:ext cx="4977161" cy="1356386"/>
          </a:xfrm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</a:pPr>
            <a:r>
              <a:rPr lang="pt-BR">
                <a:solidFill>
                  <a:schemeClr val="tx1"/>
                </a:solidFill>
                <a:latin typeface="Archivo" pitchFamily="2" charset="0"/>
                <a:cs typeface="Archivo" pitchFamily="2" charset="0"/>
              </a:rPr>
              <a:t>Acesse o link do QR </a:t>
            </a:r>
            <a:r>
              <a:rPr lang="pt-BR" err="1">
                <a:solidFill>
                  <a:schemeClr val="tx1"/>
                </a:solidFill>
                <a:latin typeface="Archivo" pitchFamily="2" charset="0"/>
                <a:cs typeface="Archivo" pitchFamily="2" charset="0"/>
              </a:rPr>
              <a:t>Code</a:t>
            </a:r>
            <a:r>
              <a:rPr lang="pt-BR">
                <a:solidFill>
                  <a:schemeClr val="tx1"/>
                </a:solidFill>
                <a:latin typeface="Archivo" pitchFamily="2" charset="0"/>
                <a:cs typeface="Archivo" pitchFamily="2" charset="0"/>
              </a:rPr>
              <a:t> ao lado e responda a pesquisa.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ACB139A-DDE3-1019-960B-CB5A215FF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3308" y="1087543"/>
            <a:ext cx="4682913" cy="46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992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6c76add-0d37-486b-9e0e-fa18d19f6949" xsi:nil="true"/>
    <lcf76f155ced4ddcb4097134ff3c332f xmlns="c30c7579-1782-4e6e-a2da-c7ba39ef9d8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D9A965134E674FB7ED1F28D973FED6" ma:contentTypeVersion="12" ma:contentTypeDescription="Crie um novo documento." ma:contentTypeScope="" ma:versionID="cb2ee96dd387d45275786ea2bb08c077">
  <xsd:schema xmlns:xsd="http://www.w3.org/2001/XMLSchema" xmlns:xs="http://www.w3.org/2001/XMLSchema" xmlns:p="http://schemas.microsoft.com/office/2006/metadata/properties" xmlns:ns2="c30c7579-1782-4e6e-a2da-c7ba39ef9d84" xmlns:ns3="36c76add-0d37-486b-9e0e-fa18d19f6949" targetNamespace="http://schemas.microsoft.com/office/2006/metadata/properties" ma:root="true" ma:fieldsID="ec02b2c2af0955e7fd48bd9af07ba58a" ns2:_="" ns3:_="">
    <xsd:import namespace="c30c7579-1782-4e6e-a2da-c7ba39ef9d84"/>
    <xsd:import namespace="36c76add-0d37-486b-9e0e-fa18d19f69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bjectDetectorVersion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c7579-1782-4e6e-a2da-c7ba39ef9d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b6dadb39-0040-4ee0-af32-c0863da8f40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c76add-0d37-486b-9e0e-fa18d19f6949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b5e5e10c-495b-4036-8216-c4e34a2b534c}" ma:internalName="TaxCatchAll" ma:showField="CatchAllData" ma:web="36c76add-0d37-486b-9e0e-fa18d19f694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17F0C3-ECDC-4F65-8265-BEBD9078AA98}">
  <ds:schemaRefs>
    <ds:schemaRef ds:uri="36c76add-0d37-486b-9e0e-fa18d19f6949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c30c7579-1782-4e6e-a2da-c7ba39ef9d84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2FF828A-62F6-45D1-98C0-B952124705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0c7579-1782-4e6e-a2da-c7ba39ef9d84"/>
    <ds:schemaRef ds:uri="36c76add-0d37-486b-9e0e-fa18d19f69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E69E0C-2A8E-497B-9EE2-75BB411861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171</Words>
  <Application>Microsoft Office PowerPoint</Application>
  <PresentationFormat>Widescreen</PresentationFormat>
  <Paragraphs>27</Paragraphs>
  <Slides>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Archivo</vt:lpstr>
      <vt:lpstr>Archivo SemiBold</vt:lpstr>
      <vt:lpstr>Archivo Thin</vt:lpstr>
      <vt:lpstr>Arial</vt:lpstr>
      <vt:lpstr>Arial Nova</vt:lpstr>
      <vt:lpstr>Calibri</vt:lpstr>
      <vt:lpstr>Segoe UI</vt:lpstr>
      <vt:lpstr>Tema do Office</vt:lpstr>
      <vt:lpstr>Integração com ChatGPT utilizando Horse e FMX</vt:lpstr>
      <vt:lpstr>Integração com ChatGPT utilizando Horse e FMX</vt:lpstr>
      <vt:lpstr>Igor Queirantes</vt:lpstr>
      <vt:lpstr>Apresentação do PowerPoint</vt:lpstr>
      <vt:lpstr>Vamos começar pelo começo...</vt:lpstr>
      <vt:lpstr>Demonstrando models e site da OpenAI</vt:lpstr>
      <vt:lpstr>Apresentação do PowerPoint</vt:lpstr>
      <vt:lpstr>Apresentação do PowerPoint</vt:lpstr>
      <vt:lpstr>O que você achou da palestra?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Leônidas</dc:title>
  <dc:creator>Patrícia  Teves</dc:creator>
  <cp:lastModifiedBy>Igor Queirantes</cp:lastModifiedBy>
  <cp:revision>57</cp:revision>
  <dcterms:created xsi:type="dcterms:W3CDTF">2023-05-25T21:17:37Z</dcterms:created>
  <dcterms:modified xsi:type="dcterms:W3CDTF">2023-10-02T20:47:22Z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0x010100DBD9A965134E674FB7ED1F28D973FED6</vt:lpwstr>
  </property>
  <property fmtid="{D5CDD505-2E9C-101B-9397-08002B2CF9AE}" pid="3" name="MediaServiceImageTags">
    <vt:lpwstr/>
  </property>
</Properties>
</file>